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84" r:id="rId38"/>
    <p:sldId id="380" r:id="rId39"/>
    <p:sldId id="381" r:id="rId40"/>
    <p:sldId id="382" r:id="rId41"/>
    <p:sldId id="309" r:id="rId42"/>
    <p:sldId id="312" r:id="rId43"/>
    <p:sldId id="313" r:id="rId44"/>
  </p:sldIdLst>
  <p:sldSz cx="12192000" cy="6858000"/>
  <p:notesSz cx="6858000" cy="9144000"/>
  <p:embeddedFontLst>
    <p:embeddedFont>
      <p:font typeface="나눔고딕" panose="020B0600000101010101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114" d="100"/>
          <a:sy n="114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endParaRPr lang="ko-KR" altLang="en-US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instance, None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시드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RandomState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instance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</a:t>
            </a:r>
            <a:r>
              <a:rPr lang="ko-KR" altLang="en-US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en-US" altLang="ko-KR" sz="2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np.random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max_fratures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5: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557DBF3-7EF3-4881-BA0B-2ACFC138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1819"/>
              </p:ext>
            </p:extLst>
          </p:nvPr>
        </p:nvGraphicFramePr>
        <p:xfrm>
          <a:off x="282834" y="1682595"/>
          <a:ext cx="11626332" cy="1746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75444">
                  <a:extLst>
                    <a:ext uri="{9D8B030D-6E8A-4147-A177-3AD203B41FA5}">
                      <a16:colId xmlns:a16="http://schemas.microsoft.com/office/drawing/2014/main" val="437939811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436072113"/>
                    </a:ext>
                  </a:extLst>
                </a:gridCol>
                <a:gridCol w="3875444">
                  <a:extLst>
                    <a:ext uri="{9D8B030D-6E8A-4147-A177-3AD203B41FA5}">
                      <a16:colId xmlns:a16="http://schemas.microsoft.com/office/drawing/2014/main" val="1680571041"/>
                    </a:ext>
                  </a:extLst>
                </a:gridCol>
              </a:tblGrid>
              <a:tr h="873189">
                <a:tc>
                  <a:txBody>
                    <a:bodyPr/>
                    <a:lstStyle/>
                    <a:p>
                      <a:pPr algn="ctr" latinLnBrk="1"/>
                      <a:endParaRPr lang="ko-KR" altLang="en-US" sz="4000" b="1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Train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Test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05492"/>
                  </a:ext>
                </a:extLst>
              </a:tr>
              <a:tr h="873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latin typeface="+mn-ea"/>
                          <a:ea typeface="+mn-ea"/>
                        </a:rPr>
                        <a:t>f1score</a:t>
                      </a:r>
                      <a:endParaRPr lang="ko-KR" altLang="en-US" sz="4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46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DA9DA88-D0BF-4A21-99EF-FD2FAAC7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5" cy="519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455943-E8FC-40DD-9B5D-22F7FECD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3" y="1310771"/>
            <a:ext cx="5641243" cy="51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7: </a:t>
              </a:r>
              <a:r>
                <a:rPr lang="ko-KR" altLang="en-US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EE1749-52AA-4CEA-B7A8-A3559509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1"/>
            <a:ext cx="5641243" cy="51909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46DBF-1F72-422F-84C7-62E62616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5" y="1310771"/>
            <a:ext cx="5641241" cy="51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2EE1C-F87C-46CF-A374-284541788818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태풍과 같은 날씨의 특수성이 발생하는 지역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시기가 있음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지역별 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월별마다 차이가 있다는 것을 확인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일정수준까지는 예측할 수 있으나 완벽한 예측은 불가능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93551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E127BE-8F16-4D82-B8C9-B99C4DAF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3" y="1318126"/>
            <a:ext cx="6376991" cy="3471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9AFDA-8AB4-4BE4-BE68-E4D218D7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38" y="1318126"/>
            <a:ext cx="5036825" cy="4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353543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2646</TotalTime>
  <Words>1980</Words>
  <Application>Microsoft Office PowerPoint</Application>
  <PresentationFormat>와이드스크린</PresentationFormat>
  <Paragraphs>714</Paragraphs>
  <Slides>43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  <vt:variant>
        <vt:lpstr>재구성한 쇼</vt:lpstr>
      </vt:variant>
      <vt:variant>
        <vt:i4>21</vt:i4>
      </vt:variant>
    </vt:vector>
  </HeadingPairs>
  <TitlesOfParts>
    <vt:vector size="71" baseType="lpstr">
      <vt:lpstr>맑은 고딕</vt:lpstr>
      <vt:lpstr>Arial</vt:lpstr>
      <vt:lpstr>Cambria Math</vt:lpstr>
      <vt:lpstr>Calibri Light</vt:lpstr>
      <vt:lpstr>나눔고딕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283</cp:revision>
  <dcterms:created xsi:type="dcterms:W3CDTF">2019-09-22T22:58:33Z</dcterms:created>
  <dcterms:modified xsi:type="dcterms:W3CDTF">2019-12-02T11:36:04Z</dcterms:modified>
</cp:coreProperties>
</file>